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60" r:id="rId5"/>
    <p:sldId id="259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258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C8E7C-5D68-4FBE-9DFD-14209A91C086}" type="datetimeFigureOut">
              <a:rPr lang="ko-KR" altLang="en-US" smtClean="0"/>
              <a:t>2020-02-11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0498A-9AA8-4B99-9491-A9FC821E0E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61800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C8E7C-5D68-4FBE-9DFD-14209A91C086}" type="datetimeFigureOut">
              <a:rPr lang="ko-KR" altLang="en-US" smtClean="0"/>
              <a:t>2020-02-11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0498A-9AA8-4B99-9491-A9FC821E0E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12099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C8E7C-5D68-4FBE-9DFD-14209A91C086}" type="datetimeFigureOut">
              <a:rPr lang="ko-KR" altLang="en-US" smtClean="0"/>
              <a:t>2020-02-11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0498A-9AA8-4B99-9491-A9FC821E0E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48428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C8E7C-5D68-4FBE-9DFD-14209A91C086}" type="datetimeFigureOut">
              <a:rPr lang="ko-KR" altLang="en-US" smtClean="0"/>
              <a:t>2020-02-11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0498A-9AA8-4B99-9491-A9FC821E0E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7396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C8E7C-5D68-4FBE-9DFD-14209A91C086}" type="datetimeFigureOut">
              <a:rPr lang="ko-KR" altLang="en-US" smtClean="0"/>
              <a:t>2020-02-11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0498A-9AA8-4B99-9491-A9FC821E0E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18549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C8E7C-5D68-4FBE-9DFD-14209A91C086}" type="datetimeFigureOut">
              <a:rPr lang="ko-KR" altLang="en-US" smtClean="0"/>
              <a:t>2020-02-11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0498A-9AA8-4B99-9491-A9FC821E0E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14363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C8E7C-5D68-4FBE-9DFD-14209A91C086}" type="datetimeFigureOut">
              <a:rPr lang="ko-KR" altLang="en-US" smtClean="0"/>
              <a:t>2020-02-11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0498A-9AA8-4B99-9491-A9FC821E0E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25861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C8E7C-5D68-4FBE-9DFD-14209A91C086}" type="datetimeFigureOut">
              <a:rPr lang="ko-KR" altLang="en-US" smtClean="0"/>
              <a:t>2020-02-11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0498A-9AA8-4B99-9491-A9FC821E0E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09405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C8E7C-5D68-4FBE-9DFD-14209A91C086}" type="datetimeFigureOut">
              <a:rPr lang="ko-KR" altLang="en-US" smtClean="0"/>
              <a:t>2020-02-11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0498A-9AA8-4B99-9491-A9FC821E0E05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사각형 6"/>
          <p:cNvSpPr/>
          <p:nvPr userDrawn="1"/>
        </p:nvSpPr>
        <p:spPr>
          <a:xfrm>
            <a:off x="0" y="6901"/>
            <a:ext cx="12192000" cy="510746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 userDrawn="1"/>
        </p:nvSpPr>
        <p:spPr>
          <a:xfrm>
            <a:off x="0" y="131469"/>
            <a:ext cx="34598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schemeClr val="bg1">
                    <a:lumMod val="95000"/>
                  </a:schemeClr>
                </a:solidFill>
              </a:rPr>
              <a:t>소프트웨어 플랫폼 전공 동계 실무역량 몰입교육</a:t>
            </a:r>
            <a:endParaRPr lang="ko-KR" altLang="en-US" sz="11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직사각형 5"/>
          <p:cNvSpPr/>
          <p:nvPr userDrawn="1"/>
        </p:nvSpPr>
        <p:spPr>
          <a:xfrm>
            <a:off x="11168273" y="131469"/>
            <a:ext cx="158389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dirty="0" smtClean="0">
                <a:solidFill>
                  <a:schemeClr val="bg1">
                    <a:lumMod val="95000"/>
                  </a:schemeClr>
                </a:solidFill>
              </a:rPr>
              <a:t>하이브리드앱</a:t>
            </a:r>
            <a:endParaRPr lang="ko-KR" altLang="en-US" sz="11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1881" y="6331277"/>
            <a:ext cx="1968843" cy="390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8347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C8E7C-5D68-4FBE-9DFD-14209A91C086}" type="datetimeFigureOut">
              <a:rPr lang="ko-KR" altLang="en-US" smtClean="0"/>
              <a:t>2020-02-11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0498A-9AA8-4B99-9491-A9FC821E0E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50548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C8E7C-5D68-4FBE-9DFD-14209A91C086}" type="datetimeFigureOut">
              <a:rPr lang="ko-KR" altLang="en-US" smtClean="0"/>
              <a:t>2020-02-11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0498A-9AA8-4B99-9491-A9FC821E0E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69404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0C8E7C-5D68-4FBE-9DFD-14209A91C086}" type="datetimeFigureOut">
              <a:rPr lang="ko-KR" altLang="en-US" smtClean="0"/>
              <a:t>2020-02-11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D0498A-9AA8-4B99-9491-A9FC821E0E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29362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756" y="301124"/>
            <a:ext cx="3120700" cy="625151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5436524" y="0"/>
            <a:ext cx="6755476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5677593" y="2047885"/>
            <a:ext cx="6151120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맑은 고딕 Semilight" panose="020B0502040204020203" pitchFamily="50" charset="-127"/>
              </a:rPr>
              <a:t>소프트웨어 플랫폼 전공 </a:t>
            </a:r>
            <a:endParaRPr lang="en-US" altLang="ko-KR" sz="3200" dirty="0" smtClean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맑은 고딕 Semilight" panose="020B0502040204020203" pitchFamily="50" charset="-127"/>
            </a:endParaRPr>
          </a:p>
          <a:p>
            <a:r>
              <a:rPr lang="ko-KR" altLang="en-US" sz="440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맑은 고딕 Semilight" panose="020B0502040204020203" pitchFamily="50" charset="-127"/>
              </a:rPr>
              <a:t>동계 실무역량 몰입 교육 </a:t>
            </a:r>
            <a:endParaRPr lang="en-US" altLang="ko-KR" sz="4400" dirty="0" smtClean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맑은 고딕 Semilight" panose="020B0502040204020203" pitchFamily="50" charset="-127"/>
            </a:endParaRPr>
          </a:p>
          <a:p>
            <a:r>
              <a:rPr lang="ko-KR" altLang="en-US" sz="4400" dirty="0" err="1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맑은 고딕 Semilight" panose="020B0502040204020203" pitchFamily="50" charset="-127"/>
              </a:rPr>
              <a:t>하이브리드</a:t>
            </a:r>
            <a:r>
              <a:rPr lang="ko-KR" altLang="en-US" sz="440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맑은 고딕 Semilight" panose="020B0502040204020203" pitchFamily="50" charset="-127"/>
              </a:rPr>
              <a:t> 앱</a:t>
            </a:r>
            <a:endParaRPr lang="ko-KR" altLang="en-US" sz="4400" dirty="0" smtClean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맑은 고딕 Semilight" panose="020B0502040204020203" pitchFamily="50" charset="-127"/>
            </a:endParaRPr>
          </a:p>
          <a:p>
            <a:endParaRPr lang="ko-KR" altLang="en-US" sz="44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370665" y="3832989"/>
            <a:ext cx="39895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4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소프트웨어학과 </a:t>
            </a:r>
            <a:r>
              <a:rPr lang="en-US" altLang="ko-KR" sz="24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2019575015</a:t>
            </a:r>
          </a:p>
          <a:p>
            <a:pPr algn="r"/>
            <a:r>
              <a:rPr lang="ko-KR" altLang="en-US" sz="24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김진선</a:t>
            </a:r>
            <a:endParaRPr lang="ko-KR" altLang="en-US" sz="2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685906" y="3940710"/>
            <a:ext cx="20021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20200203~20200211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74040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47651" y="967920"/>
            <a:ext cx="272702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contents</a:t>
            </a:r>
            <a:endParaRPr lang="ko-KR" altLang="en-US" sz="5400" dirty="0">
              <a:solidFill>
                <a:schemeClr val="tx1">
                  <a:lumMod val="75000"/>
                  <a:lumOff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47651" y="1873731"/>
            <a:ext cx="8309519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solidFill>
                  <a:schemeClr val="accent1">
                    <a:lumMod val="75000"/>
                  </a:schemeClr>
                </a:solidFill>
              </a:rPr>
              <a:t>0203</a:t>
            </a:r>
            <a:r>
              <a:rPr lang="en-US" altLang="ko-KR" sz="3600" dirty="0" smtClean="0"/>
              <a:t>  </a:t>
            </a:r>
            <a:r>
              <a:rPr lang="ko-KR" alt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모바일</a:t>
            </a:r>
            <a:r>
              <a:rPr lang="en-US" altLang="ko-KR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웹 환경</a:t>
            </a:r>
            <a:r>
              <a:rPr lang="en-US" altLang="ko-KR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HTML5 </a:t>
            </a:r>
            <a:r>
              <a:rPr lang="ko-KR" alt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기초 다지기</a:t>
            </a:r>
            <a:endParaRPr lang="en-US" altLang="ko-KR" sz="28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altLang="ko-KR" sz="3600" dirty="0" smtClean="0">
                <a:solidFill>
                  <a:schemeClr val="accent1">
                    <a:lumMod val="75000"/>
                  </a:schemeClr>
                </a:solidFill>
              </a:rPr>
              <a:t>0204</a:t>
            </a:r>
            <a:r>
              <a:rPr lang="en-US" altLang="ko-KR" sz="3600" dirty="0" smtClean="0"/>
              <a:t>  </a:t>
            </a:r>
            <a:r>
              <a:rPr lang="en-US" altLang="ko-KR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CSS3 </a:t>
            </a:r>
            <a:r>
              <a:rPr lang="ko-KR" alt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기초 다지기</a:t>
            </a:r>
            <a:r>
              <a:rPr lang="en-US" altLang="ko-KR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XAMPP</a:t>
            </a:r>
          </a:p>
          <a:p>
            <a:r>
              <a:rPr lang="en-US" altLang="ko-KR" sz="3600" dirty="0" smtClean="0">
                <a:solidFill>
                  <a:schemeClr val="accent1">
                    <a:lumMod val="75000"/>
                  </a:schemeClr>
                </a:solidFill>
              </a:rPr>
              <a:t>0205</a:t>
            </a:r>
            <a:r>
              <a:rPr lang="en-US" altLang="ko-KR" sz="3600" dirty="0" smtClean="0"/>
              <a:t>  </a:t>
            </a:r>
            <a:r>
              <a:rPr lang="en-US" altLang="ko-KR" sz="28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Wordpress</a:t>
            </a:r>
            <a:r>
              <a:rPr lang="ko-KR" alt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를 이용한 포트폴리오 사이트 만들기</a:t>
            </a:r>
            <a:endParaRPr lang="en-US" altLang="ko-KR" sz="28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altLang="ko-KR" sz="3600" dirty="0" smtClean="0">
                <a:solidFill>
                  <a:schemeClr val="accent1">
                    <a:lumMod val="75000"/>
                  </a:schemeClr>
                </a:solidFill>
              </a:rPr>
              <a:t>0206</a:t>
            </a:r>
            <a:r>
              <a:rPr lang="en-US" altLang="ko-KR" sz="3600" dirty="0" smtClean="0"/>
              <a:t>  </a:t>
            </a:r>
            <a:r>
              <a:rPr lang="ko-KR" altLang="en-US" sz="28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제이쿼리</a:t>
            </a:r>
            <a:r>
              <a:rPr lang="ko-KR" alt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모바일</a:t>
            </a:r>
            <a:endParaRPr lang="en-US" altLang="ko-KR" sz="28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altLang="ko-KR" sz="3600" dirty="0" smtClean="0">
                <a:solidFill>
                  <a:schemeClr val="accent1">
                    <a:lumMod val="75000"/>
                  </a:schemeClr>
                </a:solidFill>
              </a:rPr>
              <a:t>0207</a:t>
            </a:r>
            <a:r>
              <a:rPr lang="en-US" altLang="ko-KR" sz="3600" dirty="0" smtClean="0"/>
              <a:t>  </a:t>
            </a:r>
            <a:r>
              <a:rPr lang="en-US" altLang="ko-KR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XML, AJAX</a:t>
            </a:r>
            <a:r>
              <a:rPr lang="ko-KR" alt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와 </a:t>
            </a:r>
            <a:r>
              <a:rPr lang="en-US" altLang="ko-KR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jQuery </a:t>
            </a:r>
            <a:r>
              <a:rPr lang="ko-KR" alt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활용</a:t>
            </a:r>
            <a:endParaRPr lang="en-US" altLang="ko-KR" sz="28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altLang="ko-KR" sz="3600" dirty="0" smtClean="0">
                <a:solidFill>
                  <a:schemeClr val="accent1">
                    <a:lumMod val="75000"/>
                  </a:schemeClr>
                </a:solidFill>
              </a:rPr>
              <a:t>0210</a:t>
            </a:r>
            <a:r>
              <a:rPr lang="en-US" altLang="ko-KR" sz="3600" dirty="0" smtClean="0"/>
              <a:t>  </a:t>
            </a:r>
            <a:r>
              <a:rPr lang="ko-KR" alt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폰에 앱 심기</a:t>
            </a:r>
            <a:r>
              <a:rPr lang="en-US" altLang="ko-KR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코르도바 </a:t>
            </a:r>
            <a:r>
              <a:rPr lang="en-US" altLang="ko-KR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API</a:t>
            </a:r>
          </a:p>
          <a:p>
            <a:r>
              <a:rPr lang="en-US" altLang="ko-KR" sz="3600" dirty="0" smtClean="0">
                <a:solidFill>
                  <a:schemeClr val="accent1">
                    <a:lumMod val="75000"/>
                  </a:schemeClr>
                </a:solidFill>
              </a:rPr>
              <a:t>0211</a:t>
            </a:r>
            <a:r>
              <a:rPr lang="en-US" altLang="ko-KR" sz="3600" dirty="0" smtClean="0"/>
              <a:t>  </a:t>
            </a:r>
            <a:r>
              <a:rPr lang="ko-KR" alt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자신의 앱 만들기</a:t>
            </a:r>
            <a:endParaRPr lang="en-US" altLang="ko-KR" sz="28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8387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7307368" y="2496187"/>
            <a:ext cx="384913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 smtClean="0">
                <a:solidFill>
                  <a:schemeClr val="accent1">
                    <a:lumMod val="75000"/>
                  </a:schemeClr>
                </a:solidFill>
              </a:rPr>
              <a:t>0203~0204 </a:t>
            </a:r>
            <a:r>
              <a:rPr lang="ko-KR" altLang="en-US" sz="2400" dirty="0" smtClean="0">
                <a:solidFill>
                  <a:schemeClr val="accent1">
                    <a:lumMod val="75000"/>
                  </a:schemeClr>
                </a:solidFill>
              </a:rPr>
              <a:t>홈페이지 만들기</a:t>
            </a:r>
            <a:endParaRPr lang="en-US" altLang="ko-KR" sz="2400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altLang="ko-KR" sz="2000" dirty="0" smtClean="0"/>
              <a:t>HTML5, CSS3</a:t>
            </a:r>
            <a:endParaRPr lang="ko-KR" altLang="en-US" sz="2000" dirty="0"/>
          </a:p>
        </p:txBody>
      </p:sp>
      <p:pic>
        <p:nvPicPr>
          <p:cNvPr id="6" name="out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816225" y="0"/>
            <a:ext cx="65579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585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7307368" y="2496187"/>
            <a:ext cx="252844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 smtClean="0">
                <a:solidFill>
                  <a:schemeClr val="accent1">
                    <a:lumMod val="75000"/>
                  </a:schemeClr>
                </a:solidFill>
              </a:rPr>
              <a:t>0204 Login page</a:t>
            </a:r>
          </a:p>
          <a:p>
            <a:r>
              <a:rPr lang="en-US" altLang="ko-KR" sz="2000" dirty="0" smtClean="0"/>
              <a:t>XAMPP</a:t>
            </a:r>
            <a:endParaRPr lang="ko-KR" altLang="en-US" sz="2000" dirty="0"/>
          </a:p>
        </p:txBody>
      </p:sp>
      <p:pic>
        <p:nvPicPr>
          <p:cNvPr id="5" name="out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18182" y="68742"/>
            <a:ext cx="9594968" cy="6681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642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7307368" y="2496187"/>
            <a:ext cx="319189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 smtClean="0">
                <a:solidFill>
                  <a:schemeClr val="accent1">
                    <a:lumMod val="75000"/>
                  </a:schemeClr>
                </a:solidFill>
              </a:rPr>
              <a:t>0205 </a:t>
            </a:r>
            <a:r>
              <a:rPr lang="ko-KR" altLang="en-US" sz="2400" dirty="0" smtClean="0">
                <a:solidFill>
                  <a:schemeClr val="accent1">
                    <a:lumMod val="75000"/>
                  </a:schemeClr>
                </a:solidFill>
              </a:rPr>
              <a:t>포트폴리오 사이트</a:t>
            </a:r>
            <a:endParaRPr lang="en-US" altLang="ko-KR" sz="2400" dirty="0" smtClean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altLang="ko-KR" sz="2000" dirty="0" smtClean="0"/>
              <a:t>XAMPP, </a:t>
            </a:r>
            <a:r>
              <a:rPr lang="en-US" altLang="ko-KR" sz="2000" dirty="0" err="1" smtClean="0"/>
              <a:t>Wordpress</a:t>
            </a:r>
            <a:endParaRPr lang="ko-KR" altLang="en-US" sz="2000" dirty="0"/>
          </a:p>
        </p:txBody>
      </p:sp>
      <p:pic>
        <p:nvPicPr>
          <p:cNvPr id="4" name="out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0153" y="0"/>
            <a:ext cx="102044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901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7307368" y="2496187"/>
            <a:ext cx="3004349" cy="113877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 smtClean="0">
                <a:solidFill>
                  <a:schemeClr val="accent1">
                    <a:lumMod val="75000"/>
                  </a:schemeClr>
                </a:solidFill>
              </a:rPr>
              <a:t>0206 </a:t>
            </a:r>
            <a:r>
              <a:rPr lang="ko-KR" altLang="en-US" sz="2400" dirty="0" smtClean="0">
                <a:solidFill>
                  <a:schemeClr val="accent1">
                    <a:lumMod val="75000"/>
                  </a:schemeClr>
                </a:solidFill>
              </a:rPr>
              <a:t>모바일 웹 만들기</a:t>
            </a:r>
            <a:endParaRPr lang="en-US" altLang="ko-KR" sz="2400" dirty="0" smtClean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ko-KR" altLang="en-US" sz="2000" dirty="0" err="1"/>
              <a:t>제이쿼리</a:t>
            </a:r>
            <a:r>
              <a:rPr lang="ko-KR" altLang="en-US" sz="2000" dirty="0"/>
              <a:t> 모바일</a:t>
            </a:r>
          </a:p>
          <a:p>
            <a:endParaRPr lang="en-US" altLang="ko-KR" sz="2400" dirty="0" smtClean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5" name="out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17194" y="66503"/>
            <a:ext cx="4936078" cy="6687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350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7307368" y="2496187"/>
            <a:ext cx="495360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 smtClean="0">
                <a:solidFill>
                  <a:schemeClr val="accent1">
                    <a:lumMod val="75000"/>
                  </a:schemeClr>
                </a:solidFill>
              </a:rPr>
              <a:t>0207 0210 </a:t>
            </a:r>
            <a:r>
              <a:rPr lang="ko-KR" altLang="en-US" sz="2400" dirty="0" smtClean="0">
                <a:solidFill>
                  <a:schemeClr val="accent1">
                    <a:lumMod val="75000"/>
                  </a:schemeClr>
                </a:solidFill>
              </a:rPr>
              <a:t>앱 만들고 스마트폰에 심기</a:t>
            </a:r>
            <a:endParaRPr lang="en-US" altLang="ko-KR" sz="2400" dirty="0" smtClean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XML, AJAX,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jQuery, </a:t>
            </a:r>
            <a:r>
              <a:rPr lang="ko-KR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코르도바 </a:t>
            </a:r>
            <a:r>
              <a:rPr lang="en-US" altLang="ko-KR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API</a:t>
            </a:r>
            <a:endParaRPr lang="ko-KR" altLang="en-US" sz="2000" dirty="0"/>
          </a:p>
        </p:txBody>
      </p:sp>
      <p:pic>
        <p:nvPicPr>
          <p:cNvPr id="3" name="out5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807623" y="0"/>
            <a:ext cx="4291445" cy="6743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24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122015" y="3136612"/>
            <a:ext cx="19479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 smtClean="0"/>
              <a:t>감사합니다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201902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1">
      <a:majorFont>
        <a:latin typeface="나눔스퀘어_ac"/>
        <a:ea typeface="나눔스퀘어_ac"/>
        <a:cs typeface=""/>
      </a:majorFont>
      <a:minorFont>
        <a:latin typeface="나눔스퀘어_ac"/>
        <a:ea typeface="나눔스퀘어_ac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177</TotalTime>
  <Words>93</Words>
  <Application>Microsoft Office PowerPoint</Application>
  <PresentationFormat>와이드스크린</PresentationFormat>
  <Paragraphs>25</Paragraphs>
  <Slides>8</Slides>
  <Notes>0</Notes>
  <HiddenSlides>0</HiddenSlides>
  <MMClips>5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3" baseType="lpstr">
      <vt:lpstr>나눔스퀘어_ac</vt:lpstr>
      <vt:lpstr>나눔스퀘어_ac Bold</vt:lpstr>
      <vt:lpstr>맑은 고딕 Semilight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626-9</dc:creator>
  <cp:lastModifiedBy>626-9</cp:lastModifiedBy>
  <cp:revision>16</cp:revision>
  <dcterms:created xsi:type="dcterms:W3CDTF">2020-02-11T01:18:59Z</dcterms:created>
  <dcterms:modified xsi:type="dcterms:W3CDTF">2020-02-11T04:17:24Z</dcterms:modified>
</cp:coreProperties>
</file>